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85" r:id="rId21"/>
    <p:sldId id="288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85"/>
            <p14:sldId id="288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2319453"/>
            <a:ext cx="12048090" cy="1465468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140" y="4108307"/>
            <a:ext cx="8825658" cy="861420"/>
          </a:xfrm>
        </p:spPr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xmlns="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304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EA3B46-0563-9CF3-B242-631C61E6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7" y="3185478"/>
            <a:ext cx="96964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4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258" y="1415080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Rhode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371515-D258-16BA-CFF9-B4526B56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2" y="1799762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368B4A-D363-8D8F-F293-8D9858B2BED3}"/>
              </a:ext>
            </a:extLst>
          </p:cNvPr>
          <p:cNvSpPr txBox="1"/>
          <p:nvPr/>
        </p:nvSpPr>
        <p:spPr>
          <a:xfrm>
            <a:off x="174162" y="1400551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53" y="1748597"/>
            <a:ext cx="5315199" cy="196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BC45AC-4022-6380-348A-E1865F67D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19" y="4043375"/>
            <a:ext cx="9582150" cy="19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Three Groups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8617794" cy="173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4783EB-6428-6687-497B-5E5E7EFF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674460"/>
            <a:ext cx="9446060" cy="140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A78555-773C-2FDC-5290-B3E47E791E51}"/>
              </a:ext>
            </a:extLst>
          </p:cNvPr>
          <p:cNvSpPr txBox="1"/>
          <p:nvPr/>
        </p:nvSpPr>
        <p:spPr>
          <a:xfrm>
            <a:off x="716706" y="4164657"/>
            <a:ext cx="5379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4932</TotalTime>
  <Words>221</Words>
  <Application>Microsoft Macintosh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</vt:lpstr>
      <vt:lpstr>Statistical Analysis</vt:lpstr>
      <vt:lpstr>Statistical Analysis</vt:lpstr>
      <vt:lpstr>Statistical Analysis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Tim Mandel</cp:lastModifiedBy>
  <cp:revision>23</cp:revision>
  <dcterms:created xsi:type="dcterms:W3CDTF">2023-10-20T06:58:45Z</dcterms:created>
  <dcterms:modified xsi:type="dcterms:W3CDTF">2023-10-24T16:21:28Z</dcterms:modified>
</cp:coreProperties>
</file>